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Change Management Strategies for Business Integration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6647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DF67D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6064" y="5299115"/>
            <a:ext cx="1582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am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1270040" y="5149572"/>
            <a:ext cx="248447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akshaya manoj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96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Keys to Successful AI Change Management for Sustainable Transformation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382" y="4562118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05" y="4562118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028" y="4562118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544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the Impact of AI on Business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9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112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automates tasks, freeing up human resources for more strategic work, leading to faster turnaround times and improved productivity.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29978"/>
            <a:ext cx="3654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Enhanced Decision-Making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112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analyzes vast datasets, providing data-driven insights and predictive analytics, leading to better informed decisions.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2997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Improved Customer Experiences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545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personalizes customer interactions, enhances service quality, and provides real-time support, creating positive customer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Building an AI-Ready Organizational Culture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8883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15697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Embracing Innovation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06115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a culture of experimentation and learning, fostering a willingness to adapt to change and explore new technologies.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88883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715697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Promoting Collaboration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60445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 down silos and encourage cross-functional teams to work together, fostering communication and knowledge sharing.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8586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6055400"/>
            <a:ext cx="2978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Developing AI Literacy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5458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training and resources to equip employees with the knowledge and skills needed to understand and work with AI.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0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3351371"/>
            <a:ext cx="13168551" cy="1305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Effective Communication and Employee Engagement Strategies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25" y="4969788"/>
            <a:ext cx="522089" cy="5220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925" y="570071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Transparency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0925" y="6152317"/>
            <a:ext cx="4180642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Openly communicate AI plans, benefits, and potential impacts on roles, addressing employee concerns and fostering trust.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820" y="4969788"/>
            <a:ext cx="522089" cy="5220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4820" y="570071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Feedback Channels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224820" y="6152317"/>
            <a:ext cx="4180642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feedback mechanisms to gather employee perspectives and suggestions, allowing for continuous improvement and adaptation.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715" y="4969788"/>
            <a:ext cx="522089" cy="5220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715" y="5700712"/>
            <a:ext cx="3064550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Employee Empowerment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715" y="6152317"/>
            <a:ext cx="4180642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Involve employees in AI projects, giving them opportunities to contribute their expertise and feel valued, enhancing buy-in and ownership.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635" y="574596"/>
            <a:ext cx="11958161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Aligning AI Initiatives with Strategic Business Goals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923" y="1601867"/>
            <a:ext cx="1636752" cy="14757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7163" y="2330410"/>
            <a:ext cx="82272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7057" y="1962626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7057" y="2396133"/>
            <a:ext cx="862036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Clearly define the overall business objectives and how AI can contribute to achieving them.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6681" y="3093125"/>
            <a:ext cx="9002078" cy="11430"/>
          </a:xfrm>
          <a:prstGeom prst="roundRect">
            <a:avLst>
              <a:gd name="adj" fmla="val 263082"/>
            </a:avLst>
          </a:prstGeom>
          <a:solidFill>
            <a:srgbClr val="6569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87" y="3127653"/>
            <a:ext cx="3273623" cy="14757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849" y="3664982"/>
            <a:ext cx="144661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5493" y="3328035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Strategy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5493" y="3761542"/>
            <a:ext cx="7882890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strategic roadmap outlining the AI projects and their alignment with key business priorities.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5117" y="4618911"/>
            <a:ext cx="8183642" cy="11430"/>
          </a:xfrm>
          <a:prstGeom prst="roundRect">
            <a:avLst>
              <a:gd name="adj" fmla="val 263082"/>
            </a:avLst>
          </a:prstGeom>
          <a:solidFill>
            <a:srgbClr val="6569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51" y="4653439"/>
            <a:ext cx="4910495" cy="14757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3825" y="5190768"/>
            <a:ext cx="148828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3928" y="4853821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Execution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3928" y="5287328"/>
            <a:ext cx="7064454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AI initiatives based on their impact, feasibility, and alignment with business objectives.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3552" y="6144697"/>
            <a:ext cx="7365206" cy="11430"/>
          </a:xfrm>
          <a:prstGeom prst="roundRect">
            <a:avLst>
              <a:gd name="adj" fmla="val 263082"/>
            </a:avLst>
          </a:prstGeom>
          <a:solidFill>
            <a:srgbClr val="65696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16" y="6179225"/>
            <a:ext cx="6547366" cy="147578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0491" y="6716554"/>
            <a:ext cx="155615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2364" y="6379607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Measurement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2364" y="6813113"/>
            <a:ext cx="6246019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progress and measure the success of AI initiatives against defined metrics, demonstrating value and ROI.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588764"/>
            <a:ext cx="131316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Balancing AI and Human Capabilities in the Workplace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49379" y="2355294"/>
            <a:ext cx="2188488" cy="1576507"/>
          </a:xfrm>
          <a:prstGeom prst="roundRect">
            <a:avLst>
              <a:gd name="adj" fmla="val 2037"/>
            </a:avLst>
          </a:prstGeom>
          <a:solidFill>
            <a:srgbClr val="4C5052"/>
          </a:solidFill>
          <a:ln/>
        </p:spPr>
      </p:sp>
      <p:sp>
        <p:nvSpPr>
          <p:cNvPr id="4" name="Text 2"/>
          <p:cNvSpPr/>
          <p:nvPr/>
        </p:nvSpPr>
        <p:spPr>
          <a:xfrm>
            <a:off x="963454" y="2929414"/>
            <a:ext cx="87868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51942" y="2569369"/>
            <a:ext cx="3183731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Augmenting Human Skills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3151942" y="3032403"/>
            <a:ext cx="1051500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tools can enhance human capabilities, not replace them, by automating repetitive tasks and providing insights.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3044904" y="3916561"/>
            <a:ext cx="10729079" cy="15240"/>
          </a:xfrm>
          <a:prstGeom prst="roundRect">
            <a:avLst>
              <a:gd name="adj" fmla="val 210766"/>
            </a:avLst>
          </a:prstGeom>
          <a:solidFill>
            <a:srgbClr val="65696B"/>
          </a:solidFill>
          <a:ln/>
        </p:spPr>
      </p:sp>
      <p:sp>
        <p:nvSpPr>
          <p:cNvPr id="8" name="Shape 6"/>
          <p:cNvSpPr/>
          <p:nvPr/>
        </p:nvSpPr>
        <p:spPr>
          <a:xfrm>
            <a:off x="749379" y="4038838"/>
            <a:ext cx="4377095" cy="1576507"/>
          </a:xfrm>
          <a:prstGeom prst="roundRect">
            <a:avLst>
              <a:gd name="adj" fmla="val 2037"/>
            </a:avLst>
          </a:prstGeom>
          <a:solidFill>
            <a:srgbClr val="4C5052"/>
          </a:solidFill>
          <a:ln/>
        </p:spPr>
      </p:sp>
      <p:sp>
        <p:nvSpPr>
          <p:cNvPr id="9" name="Text 7"/>
          <p:cNvSpPr/>
          <p:nvPr/>
        </p:nvSpPr>
        <p:spPr>
          <a:xfrm>
            <a:off x="963454" y="4612958"/>
            <a:ext cx="154424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0548" y="4252913"/>
            <a:ext cx="352722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Creating New Opportunities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340548" y="4715947"/>
            <a:ext cx="8326398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can create new roles and opportunities, requiring human skills like critical thinking, creativity, and emotional intelligence.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33511" y="5600105"/>
            <a:ext cx="8540472" cy="15240"/>
          </a:xfrm>
          <a:prstGeom prst="roundRect">
            <a:avLst>
              <a:gd name="adj" fmla="val 210766"/>
            </a:avLst>
          </a:prstGeom>
          <a:solidFill>
            <a:srgbClr val="65696B"/>
          </a:solidFill>
          <a:ln/>
        </p:spPr>
      </p:sp>
      <p:sp>
        <p:nvSpPr>
          <p:cNvPr id="13" name="Shape 11"/>
          <p:cNvSpPr/>
          <p:nvPr/>
        </p:nvSpPr>
        <p:spPr>
          <a:xfrm>
            <a:off x="749379" y="5722382"/>
            <a:ext cx="6565821" cy="1919168"/>
          </a:xfrm>
          <a:prstGeom prst="roundRect">
            <a:avLst>
              <a:gd name="adj" fmla="val 1674"/>
            </a:avLst>
          </a:prstGeom>
          <a:solidFill>
            <a:srgbClr val="4C5052"/>
          </a:solidFill>
          <a:ln/>
        </p:spPr>
      </p:sp>
      <p:sp>
        <p:nvSpPr>
          <p:cNvPr id="14" name="Text 12"/>
          <p:cNvSpPr/>
          <p:nvPr/>
        </p:nvSpPr>
        <p:spPr>
          <a:xfrm>
            <a:off x="963454" y="6467832"/>
            <a:ext cx="158948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29274" y="5936456"/>
            <a:ext cx="2965609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Upskilling and Reskilling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529274" y="6399490"/>
            <a:ext cx="6137672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training and development programs to help employees adapt to new technologies and thrive in an AI-driven workforce.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1186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Developing a Robust AI Adoption Framework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095137" y="2332792"/>
            <a:ext cx="30480" cy="5284827"/>
          </a:xfrm>
          <a:prstGeom prst="roundRect">
            <a:avLst>
              <a:gd name="adj" fmla="val 109300"/>
            </a:avLst>
          </a:prstGeom>
          <a:solidFill>
            <a:srgbClr val="65696B"/>
          </a:solidFill>
          <a:ln/>
        </p:spPr>
      </p:sp>
      <p:sp>
        <p:nvSpPr>
          <p:cNvPr id="5" name="Shape 2"/>
          <p:cNvSpPr/>
          <p:nvPr/>
        </p:nvSpPr>
        <p:spPr>
          <a:xfrm>
            <a:off x="1329750" y="2817138"/>
            <a:ext cx="777240" cy="30480"/>
          </a:xfrm>
          <a:prstGeom prst="roundRect">
            <a:avLst>
              <a:gd name="adj" fmla="val 109300"/>
            </a:avLst>
          </a:prstGeom>
          <a:solidFill>
            <a:srgbClr val="65696B"/>
          </a:solidFill>
          <a:ln/>
        </p:spPr>
      </p:sp>
      <p:sp>
        <p:nvSpPr>
          <p:cNvPr id="6" name="Shape 3"/>
          <p:cNvSpPr/>
          <p:nvPr/>
        </p:nvSpPr>
        <p:spPr>
          <a:xfrm>
            <a:off x="860524" y="2582585"/>
            <a:ext cx="499705" cy="499705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1055668" y="2665809"/>
            <a:ext cx="1092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31839" y="2554843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current processes and identify areas where AI can add value.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329750" y="4193858"/>
            <a:ext cx="777240" cy="30480"/>
          </a:xfrm>
          <a:prstGeom prst="roundRect">
            <a:avLst>
              <a:gd name="adj" fmla="val 109300"/>
            </a:avLst>
          </a:prstGeom>
          <a:solidFill>
            <a:srgbClr val="65696B"/>
          </a:solidFill>
          <a:ln/>
        </p:spPr>
      </p:sp>
      <p:sp>
        <p:nvSpPr>
          <p:cNvPr id="10" name="Shape 7"/>
          <p:cNvSpPr/>
          <p:nvPr/>
        </p:nvSpPr>
        <p:spPr>
          <a:xfrm>
            <a:off x="860524" y="3959304"/>
            <a:ext cx="499705" cy="499705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1014234" y="4042529"/>
            <a:ext cx="192286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2331839" y="3931563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appropriate AI technologies based on business needs, data availability, and budget.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329750" y="5570577"/>
            <a:ext cx="777240" cy="30480"/>
          </a:xfrm>
          <a:prstGeom prst="roundRect">
            <a:avLst>
              <a:gd name="adj" fmla="val 109300"/>
            </a:avLst>
          </a:prstGeom>
          <a:solidFill>
            <a:srgbClr val="65696B"/>
          </a:solidFill>
          <a:ln/>
        </p:spPr>
      </p:sp>
      <p:sp>
        <p:nvSpPr>
          <p:cNvPr id="14" name="Shape 11"/>
          <p:cNvSpPr/>
          <p:nvPr/>
        </p:nvSpPr>
        <p:spPr>
          <a:xfrm>
            <a:off x="860524" y="5336024"/>
            <a:ext cx="499705" cy="499705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5" name="Text 12"/>
          <p:cNvSpPr/>
          <p:nvPr/>
        </p:nvSpPr>
        <p:spPr>
          <a:xfrm>
            <a:off x="1011376" y="5419249"/>
            <a:ext cx="19800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6" name="Text 13"/>
          <p:cNvSpPr/>
          <p:nvPr/>
        </p:nvSpPr>
        <p:spPr>
          <a:xfrm>
            <a:off x="2331839" y="5308283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pilot program to test the feasibility and effectiveness of AI solutions.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1329750" y="6947297"/>
            <a:ext cx="777240" cy="30480"/>
          </a:xfrm>
          <a:prstGeom prst="roundRect">
            <a:avLst>
              <a:gd name="adj" fmla="val 109300"/>
            </a:avLst>
          </a:prstGeom>
          <a:solidFill>
            <a:srgbClr val="65696B"/>
          </a:solidFill>
          <a:ln/>
        </p:spPr>
      </p:sp>
      <p:sp>
        <p:nvSpPr>
          <p:cNvPr id="18" name="Shape 15"/>
          <p:cNvSpPr/>
          <p:nvPr/>
        </p:nvSpPr>
        <p:spPr>
          <a:xfrm>
            <a:off x="860524" y="6712744"/>
            <a:ext cx="499705" cy="499705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9" name="Text 16"/>
          <p:cNvSpPr/>
          <p:nvPr/>
        </p:nvSpPr>
        <p:spPr>
          <a:xfrm>
            <a:off x="1006852" y="6795968"/>
            <a:ext cx="20693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600" dirty="0"/>
          </a:p>
        </p:txBody>
      </p:sp>
      <p:sp>
        <p:nvSpPr>
          <p:cNvPr id="20" name="Text 17"/>
          <p:cNvSpPr/>
          <p:nvPr/>
        </p:nvSpPr>
        <p:spPr>
          <a:xfrm>
            <a:off x="2331839" y="6685002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Gradually scale up AI adoption, monitoring progress and making adjustments as needed.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993" y="602337"/>
            <a:ext cx="7730014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Addressing Ethical Considerations in AI Integration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6993" y="2268855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301115" y="3187898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Bias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6993" y="3624739"/>
            <a:ext cx="3713440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fairness and transparency in AI systems, minimizing bias and promoting inclusivity.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3448" y="2268855"/>
            <a:ext cx="3713559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5317688" y="3187898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Privacy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23448" y="3624739"/>
            <a:ext cx="3713559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 user data and privacy, adhering to regulations and ethical principles.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15220" y="5301496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3309342" y="6220539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Transparency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2715220" y="6657380"/>
            <a:ext cx="3713440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AI decisions and processes understandable and explainable, building trust and accountability.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Integrating AI into Existing Management Models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 AI strategies with existing management practices and processes.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728" y="430791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performance metrics and reporting systems that track AI impact and ROI.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607504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clear roles and responsibilities for managing AI projects and operations.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2025-01-22T17:42:01Z</dcterms:created>
  <dcterms:modified xsi:type="dcterms:W3CDTF">2025-01-22T17:42:01Z</dcterms:modified>
</cp:coreProperties>
</file>